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3" r:id="rId42"/>
    <p:sldId id="298" r:id="rId43"/>
    <p:sldId id="299" r:id="rId44"/>
    <p:sldId id="300" r:id="rId45"/>
    <p:sldId id="304" r:id="rId46"/>
    <p:sldId id="301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6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25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2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11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6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35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0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94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91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42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2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FB69203-04E8-4933-8763-E1D4F447C47D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9F38E53-4BDD-447E-A7FA-82DF5B2CCC6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0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Bias and variance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Dr.</a:t>
            </a:r>
            <a:r>
              <a:rPr lang="en-IN" dirty="0" smtClean="0"/>
              <a:t> Manish Raj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0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559" y="1240326"/>
            <a:ext cx="6826312" cy="50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644" y="1095470"/>
            <a:ext cx="7099077" cy="52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91" y="1484768"/>
            <a:ext cx="6572816" cy="48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335" y="1457608"/>
            <a:ext cx="6476321" cy="4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901" y="1104524"/>
            <a:ext cx="6998329" cy="52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402" y="2286000"/>
            <a:ext cx="605933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978" y="2286000"/>
            <a:ext cx="57341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174" y="2286000"/>
            <a:ext cx="584578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843" y="2286000"/>
            <a:ext cx="599645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113" y="2286000"/>
            <a:ext cx="60259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302" y="1149790"/>
            <a:ext cx="8591739" cy="515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555" y="2286000"/>
            <a:ext cx="55530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091" y="2286000"/>
            <a:ext cx="608395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618" y="2286000"/>
            <a:ext cx="61489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434" y="2286000"/>
            <a:ext cx="55452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267" y="2286000"/>
            <a:ext cx="606360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74" y="2286000"/>
            <a:ext cx="902598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29" y="2286000"/>
            <a:ext cx="916008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14" y="1439502"/>
            <a:ext cx="9696153" cy="48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123" y="2286000"/>
            <a:ext cx="927989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40" y="2286000"/>
            <a:ext cx="93194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8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795" y="977774"/>
            <a:ext cx="7840300" cy="53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368526"/>
            <a:ext cx="9720262" cy="385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583" y="2286000"/>
            <a:ext cx="933097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501" y="2286000"/>
            <a:ext cx="925313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709" y="2286000"/>
            <a:ext cx="94067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3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289044"/>
            <a:ext cx="9720262" cy="40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29" y="2286000"/>
            <a:ext cx="916008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6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709" y="2286000"/>
            <a:ext cx="94067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285" y="2286000"/>
            <a:ext cx="874756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035" y="2286000"/>
            <a:ext cx="86500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463" y="2286000"/>
            <a:ext cx="95012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212" y="1059256"/>
            <a:ext cx="8075691" cy="52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571" y="2286000"/>
            <a:ext cx="891099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607" y="2286000"/>
            <a:ext cx="912492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054" y="2286000"/>
            <a:ext cx="92760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242" y="2204519"/>
            <a:ext cx="456246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53" y="2286000"/>
            <a:ext cx="921803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333096"/>
            <a:ext cx="9720262" cy="3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is and variance tradeoff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7" y="805758"/>
            <a:ext cx="9821923" cy="57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Trade-off (bias </a:t>
            </a:r>
            <a:r>
              <a:rPr lang="en-IN" dirty="0" err="1" smtClean="0"/>
              <a:t>vs</a:t>
            </a:r>
            <a:r>
              <a:rPr lang="en-IN" dirty="0" smtClean="0"/>
              <a:t> variance)</a:t>
            </a:r>
            <a:endParaRPr lang="en-IN" dirty="0"/>
          </a:p>
        </p:txBody>
      </p:sp>
      <p:pic>
        <p:nvPicPr>
          <p:cNvPr id="4" name="Picture 2" descr="Image result for bais and variance tradeoff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40" y="2362954"/>
            <a:ext cx="8148118" cy="340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95" y="823866"/>
            <a:ext cx="8184864" cy="54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181" y="1122630"/>
            <a:ext cx="7141523" cy="5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566" y="1113576"/>
            <a:ext cx="6661428" cy="51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057" y="1050202"/>
            <a:ext cx="6967236" cy="52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115" y="1068310"/>
            <a:ext cx="7116023" cy="524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67</TotalTime>
  <Words>13</Words>
  <Application>Microsoft Office PowerPoint</Application>
  <PresentationFormat>Widescreen</PresentationFormat>
  <Paragraphs>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Tw Cen MT</vt:lpstr>
      <vt:lpstr>Tw Cen MT Condensed</vt:lpstr>
      <vt:lpstr>Wingdings 3</vt:lpstr>
      <vt:lpstr>Integral</vt:lpstr>
      <vt:lpstr>Bias and variance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Trade-off (bias vs variance)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 and variance </dc:title>
  <dc:creator>Manishilpi</dc:creator>
  <cp:lastModifiedBy>Manishilpi</cp:lastModifiedBy>
  <cp:revision>9</cp:revision>
  <dcterms:created xsi:type="dcterms:W3CDTF">2020-01-17T16:49:22Z</dcterms:created>
  <dcterms:modified xsi:type="dcterms:W3CDTF">2020-01-18T06:22:44Z</dcterms:modified>
</cp:coreProperties>
</file>